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4A131-D13F-4BF8-AD3F-CB857A1CA36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6F6B0-8B9C-457F-8095-FC7FFD3F31A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4071966"/>
          </a:xfrm>
        </p:spPr>
        <p:txBody>
          <a:bodyPr>
            <a:noAutofit/>
          </a:bodyPr>
          <a:lstStyle/>
          <a:p>
            <a:r>
              <a:rPr lang="ar-IQ" dirty="0" smtClean="0">
                <a:solidFill>
                  <a:srgbClr val="FF0000"/>
                </a:solidFill>
                <a:latin typeface="Aharoni" pitchFamily="2" charset="-79"/>
              </a:rPr>
              <a:t>فحوصات الأسمنت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Cement Tests </a:t>
            </a: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التجربة الثالثة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فحص مقاومة الانضغاط للاسمنت</a:t>
            </a:r>
            <a:br>
              <a:rPr lang="ar-IQ" dirty="0" smtClean="0">
                <a:latin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aseline="0" dirty="0" smtClean="0">
                <a:latin typeface="Aharoni" pitchFamily="2" charset="-79"/>
                <a:cs typeface="Aharoni" pitchFamily="2" charset="-79"/>
              </a:rPr>
              <a:t>Compressive strength for Cement Mortar</a:t>
            </a: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290"/>
            <a:ext cx="728667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191" y="357166"/>
            <a:ext cx="828680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928934"/>
            <a:ext cx="535785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فحوصات الأسمنت Cement Tests   التجربة الثالثة فحص مقاومة الانضغاط للاسمنت  Compressive strength for Cement Mortar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الأسمنت Cement Tests   التجربة الثالثة فحص مقاومة الانضغاط للاسمنت  Compressive strength for Cement Mortar</dc:title>
  <dc:creator>DR.Ahmed Saker 2O14</dc:creator>
  <cp:lastModifiedBy>DR.Ahmed Saker 2O14</cp:lastModifiedBy>
  <cp:revision>6</cp:revision>
  <dcterms:created xsi:type="dcterms:W3CDTF">2018-11-10T09:55:23Z</dcterms:created>
  <dcterms:modified xsi:type="dcterms:W3CDTF">2018-11-10T10:47:07Z</dcterms:modified>
</cp:coreProperties>
</file>